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</Types>
</file>

<file path=_rels/.rels><?xml version="1.0" encoding="UTF-8" standalone="yes"?>

<Relationships  xmlns="http://schemas.openxmlformats.org/package/2006/relationships">
<Relationship Id="rId3" Type="http://schemas.openxmlformats.org/package/2006/relationships/metadata/core-properties" Target="docProps/core.xml"/>
<Relationship Id="rId2" Type="http://schemas.openxmlformats.org/package/2006/relationships/metadata/thumbnail" Target="docProps/thumbnail.jpeg"/>
<Relationship Id="rId1" Type="http://schemas.openxmlformats.org/officeDocument/2006/relationships/officeDocument" Target="ppt/presentation.xml"/>
<Relationship Id="rId4" Type="http://schemas.openxmlformats.org/officeDocument/2006/relationships/extended-properties" Target="docProps/app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viewProps" Target="viewProps.xml"/>
<Relationship Id="rId2" Type="http://schemas.openxmlformats.org/officeDocument/2006/relationships/presProps" Target="presProps.xml"/>
<Relationship Id="rId1" Type="http://schemas.openxmlformats.org/officeDocument/2006/relationships/slideMaster" Target="slideMasters/slideMaster1.xml"/>
<Relationship Id="rId5" Type="http://schemas.openxmlformats.org/officeDocument/2006/relationships/tableStyles" Target="tableStyles.xml"/>
<Relationship Id="rId4" Type="http://schemas.openxmlformats.org/officeDocument/2006/relationships/theme" Target="theme/theme1.xml"/>
<Relationship Id="rId6" Type="http://schemas.openxmlformats.org/officeDocument/2006/relationships/slide" Target="slides/slide1.xml"/>
<Relationship Id="rId7" Type="http://schemas.openxmlformats.org/officeDocument/2006/relationships/slide" Target="slides/slide2.xml"/>
<Relationship Id="rId8" Type="http://schemas.openxmlformats.org/officeDocument/2006/relationships/slide" Target="slides/slide3.xml"/>
<Relationship Id="rId9" Type="http://schemas.openxmlformats.org/officeDocument/2006/relationships/slide" Target="slides/slide4.xml"/>
<Relationship Id="rId10" Type="http://schemas.openxmlformats.org/officeDocument/2006/relationships/slide" Target="slides/slide5.xml"/>
<Relationship Id="rId11" Type="http://schemas.openxmlformats.org/officeDocument/2006/relationships/slide" Target="slides/slide6.xml"/>
<Relationship Id="rId12" Type="http://schemas.openxmlformats.org/officeDocument/2006/relationships/slide" Target="slides/slide7.xml"/>
<Relationship Id="rId13" Type="http://schemas.openxmlformats.org/officeDocument/2006/relationships/slide" Target="slides/slide8.xml"/>
<Relationship Id="rId14" Type="http://schemas.openxmlformats.org/officeDocument/2006/relationships/slide" Target="slides/slide9.xml"/>
<Relationship Id="rId15" Type="http://schemas.openxmlformats.org/officeDocument/2006/relationships/slide" Target="slides/slide10.xml"/>
<Relationship Id="rId16" Type="http://schemas.openxmlformats.org/officeDocument/2006/relationships/slide" Target="slides/slide11.xml"/>
<Relationship Id="rId17" Type="http://schemas.openxmlformats.org/officeDocument/2006/relationships/slide" Target="slides/slide12.xml"/>
<Relationship Id="rId18" Type="http://schemas.openxmlformats.org/officeDocument/2006/relationships/slide" Target="slides/slide13.xml"/>
<Relationship Id="rId19" Type="http://schemas.openxmlformats.org/officeDocument/2006/relationships/slide" Target="slides/slide14.xml"/>
<Relationship Id="rId20" Type="http://schemas.openxmlformats.org/officeDocument/2006/relationships/slide" Target="slides/slide15.xml"/>
<Relationship Id="rId21" Type="http://schemas.openxmlformats.org/officeDocument/2006/relationships/slide" Target="slides/slide16.xml"/>
<Relationship Id="rId22" Type="http://schemas.openxmlformats.org/officeDocument/2006/relationships/slide" Target="slides/slide17.xml"/>
<Relationship Id="rId23" Type="http://schemas.openxmlformats.org/officeDocument/2006/relationships/slide" Target="slides/slide18.xml"/>
<Relationship Id="rId24" Type="http://schemas.openxmlformats.org/officeDocument/2006/relationships/slide" Target="slides/slide19.xml"/>
<Relationship Id="rId25" Type="http://schemas.openxmlformats.org/officeDocument/2006/relationships/slide" Target="slides/slide20.xml"/>
<Relationship Id="rId26" Type="http://schemas.openxmlformats.org/officeDocument/2006/relationships/slide" Target="slides/slide21.xml"/>
<Relationship Id="rId27" Type="http://schemas.openxmlformats.org/officeDocument/2006/relationships/slide" Target="slides/slide22.xml"/>
<Relationship Id="rId28" Type="http://schemas.openxmlformats.org/officeDocument/2006/relationships/slide" Target="slides/slide23.xml"/>
<Relationship Id="rId29" Type="http://schemas.openxmlformats.org/officeDocument/2006/relationships/slide" Target="slides/slide24.xml"/>
<Relationship Id="rId30" Type="http://schemas.openxmlformats.org/officeDocument/2006/relationships/slide" Target="slides/slide25.xml"/>
<Relationship Id="rId31" Type="http://schemas.openxmlformats.org/officeDocument/2006/relationships/slide" Target="slides/slide26.xml"/>
<Relationship Id="rId32" Type="http://schemas.openxmlformats.org/officeDocument/2006/relationships/slide" Target="slides/slide27.xml"/>
<Relationship Id="rId33" Type="http://schemas.openxmlformats.org/officeDocument/2006/relationships/slide" Target="slides/slide28.xml"/>
<Relationship Id="rId34" Type="http://schemas.openxmlformats.org/officeDocument/2006/relationships/slide" Target="slides/slide29.xml"/>
<Relationship Id="rId35" Type="http://schemas.openxmlformats.org/officeDocument/2006/relationships/slide" Target="slides/slide30.xml"/>
<Relationship Id="rId36" Type="http://schemas.openxmlformats.org/officeDocument/2006/relationships/slide" Target="slides/slide31.xml"/>
<Relationship Id="rId37" Type="http://schemas.openxmlformats.org/officeDocument/2006/relationships/slide" Target="slides/slide32.xml"/>
<Relationship Id="rId38" Type="http://schemas.openxmlformats.org/officeDocument/2006/relationships/slide" Target="slides/slide33.xml"/>
<Relationship Id="rId39" Type="http://schemas.openxmlformats.org/officeDocument/2006/relationships/slide" Target="slides/slide34.xml"/>
<Relationship Id="rId40" Type="http://schemas.openxmlformats.org/officeDocument/2006/relationships/slide" Target="slides/slide35.xml"/>
<Relationship Id="rId41" Type="http://schemas.openxmlformats.org/officeDocument/2006/relationships/slide" Target="slides/slide36.xml"/>
<Relationship Id="rId42" Type="http://schemas.openxmlformats.org/officeDocument/2006/relationships/slide" Target="slides/slide37.xml"/>
<Relationship Id="rId43" Type="http://schemas.openxmlformats.org/officeDocument/2006/relationships/slide" Target="slides/slide38.xml"/>
<Relationship Id="rId44" Type="http://schemas.openxmlformats.org/officeDocument/2006/relationships/slide" Target="slides/slide39.xml"/>
<Relationship Id="rId45" Type="http://schemas.openxmlformats.org/officeDocument/2006/relationships/slide" Target="slides/slide40.xml"/>
<Relationship Id="rId46" Type="http://schemas.openxmlformats.org/officeDocument/2006/relationships/slide" Target="slides/slide41.xml"/>
<Relationship Id="rId47" Type="http://schemas.openxmlformats.org/officeDocument/2006/relationships/slide" Target="slides/slide42.xml"/>
<Relationship Id="rId48" Type="http://schemas.openxmlformats.org/officeDocument/2006/relationships/slide" Target="slides/slide43.xml"/>
<Relationship Id="rId49" Type="http://schemas.openxmlformats.org/officeDocument/2006/relationships/slide" Target="slides/slide44.xml"/>
<Relationship Id="rId50" Type="http://schemas.openxmlformats.org/officeDocument/2006/relationships/slide" Target="slides/slide45.xml"/>
<Relationship Id="rId51" Type="http://schemas.openxmlformats.org/officeDocument/2006/relationships/slide" Target="slides/slide46.xml"/>
<Relationship Id="rId52" Type="http://schemas.openxmlformats.org/officeDocument/2006/relationships/slide" Target="slides/slide47.xml"/>
<Relationship Id="rId53" Type="http://schemas.openxmlformats.org/officeDocument/2006/relationships/slide" Target="slides/slide48.xml"/>
<Relationship Id="rId54" Type="http://schemas.openxmlformats.org/officeDocument/2006/relationships/slide" Target="slides/slide49.xml"/>
<Relationship Id="rId55" Type="http://schemas.openxmlformats.org/officeDocument/2006/relationships/slide" Target="slides/slide50.xml"/>
<Relationship Id="rId56" Type="http://schemas.openxmlformats.org/officeDocument/2006/relationships/slide" Target="slides/slide51.xml"/>
<Relationship Id="rId57" Type="http://schemas.openxmlformats.org/officeDocument/2006/relationships/slide" Target="slides/slide52.xml"/>
<Relationship Id="rId58" Type="http://schemas.openxmlformats.org/officeDocument/2006/relationships/slide" Target="slides/slide53.xml"/>
<Relationship Id="rId59" Type="http://schemas.openxmlformats.org/officeDocument/2006/relationships/slide" Target="slides/slide54.xml"/>
<Relationship Id="rId60" Type="http://schemas.openxmlformats.org/officeDocument/2006/relationships/slide" Target="slides/slide55.xml"/>
<Relationship Id="rId61" Type="http://schemas.openxmlformats.org/officeDocument/2006/relationships/slide" Target="slides/slide56.xml"/>
<Relationship Id="rId62" Type="http://schemas.openxmlformats.org/officeDocument/2006/relationships/slide" Target="slides/slide57.xml"/>
<Relationship Id="rId63" Type="http://schemas.openxmlformats.org/officeDocument/2006/relationships/slide" Target="slides/slide58.xml"/>
<Relationship Id="rId64" Type="http://schemas.openxmlformats.org/officeDocument/2006/relationships/slide" Target="slides/slide59.xml"/>
<Relationship Id="rId65" Type="http://schemas.openxmlformats.org/officeDocument/2006/relationships/slide" Target="slides/slide60.xml"/>
<Relationship Id="rId66" Type="http://schemas.openxmlformats.org/officeDocument/2006/relationships/slide" Target="slides/slide61.xml"/>
<Relationship Id="rId67" Type="http://schemas.openxmlformats.org/officeDocument/2006/relationships/slide" Target="slides/slide62.xml"/>
<Relationship Id="rId68" Type="http://schemas.openxmlformats.org/officeDocument/2006/relationships/slide" Target="slides/slide63.xml"/>
<Relationship Id="rId69" Type="http://schemas.openxmlformats.org/officeDocument/2006/relationships/slide" Target="slides/slide64.xml"/>
<Relationship Id="rId70" Type="http://schemas.openxmlformats.org/officeDocument/2006/relationships/slide" Target="slides/slide65.xml"/>
<Relationship Id="rId71" Type="http://schemas.openxmlformats.org/officeDocument/2006/relationships/slide" Target="slides/slide66.xml"/>
<Relationship Id="rId72" Type="http://schemas.openxmlformats.org/officeDocument/2006/relationships/slide" Target="slides/slide67.xml"/>
<Relationship Id="rId73" Type="http://schemas.openxmlformats.org/officeDocument/2006/relationships/slide" Target="slides/slide68.xml"/>
<Relationship Id="rId74" Type="http://schemas.openxmlformats.org/officeDocument/2006/relationships/slide" Target="slides/slide69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3a3ce7a8.png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5eafcfaa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3d1f7688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4933a198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3ae88852.pn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40169220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2188e5a3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40925978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44d9c790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3a9f350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59798e8c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4deb3ac1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3a87dc0b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aa595f4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2539f730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54982123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91bb963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50ea9eb.pn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50698050.pn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67d7b0c3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20c45818.pn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7d2bc0f4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5d57da30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5c56e49c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425f73b.pn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5d9eccd4.pn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226f65c9.pn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527beb0b.pn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6ff44de4.pn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29f4e560.pn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3f4884cd.pn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5d0c71f8.pn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3c16c45e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378a7c52.png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486792c5.png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2af5ee4e.pn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445da82a.pn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505ef49f.pn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244cb206.pn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42534ad7.pn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57d1958d.pn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79ae945.png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125d539c.png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159f74cc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3d63e1d7.pn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60f34b31.pn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5bc98fed.png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3f8d015b.png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207ae1d8.png"/>
</Relationships>

</file>

<file path=ppt/slides/_rels/slide5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39af44f9.png"/>
</Relationships>

</file>

<file path=ppt/slides/_rels/slide5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435ccc9f.png"/>
</Relationships>

</file>

<file path=ppt/slides/_rels/slide5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767eff6d.png"/>
</Relationships>

</file>

<file path=ppt/slides/_rels/slide5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38215a6e.png"/>
</Relationships>

</file>

<file path=ppt/slides/_rels/slide5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65392a77.png"/>
</Relationships>

</file>

<file path=ppt/slides/_rels/slide5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3b3a7f85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2dff8ce4.png"/>
</Relationships>

</file>

<file path=ppt/slides/_rels/slide6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73ee9f38.png"/>
</Relationships>

</file>

<file path=ppt/slides/_rels/slide6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5bc66ff3.png"/>
</Relationships>

</file>

<file path=ppt/slides/_rels/slide6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2c60d9c7.png"/>
</Relationships>

</file>

<file path=ppt/slides/_rels/slide6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3ab47beb.png"/>
</Relationships>

</file>

<file path=ppt/slides/_rels/slide6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7626b67f.png"/>
</Relationships>

</file>

<file path=ppt/slides/_rels/slide6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d7f2980.png"/>
</Relationships>

</file>

<file path=ppt/slides/_rels/slide6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36e38d80.png"/>
</Relationships>

</file>

<file path=ppt/slides/_rels/slide6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a7f84e7.png"/>
</Relationships>

</file>

<file path=ppt/slides/_rels/slide6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50a3f61b.png"/>
</Relationships>

</file>

<file path=ppt/slides/_rels/slide6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54a4370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402438ae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60d4a8fb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fd1550a978b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>chris</cp:lastModifiedBy>
  <cp:revision>5</cp:revision>
  <dcterms:created xsi:type="dcterms:W3CDTF">2021-02-25T16:50:42Z</dcterms:created>
  <dcterms:modified xsi:type="dcterms:W3CDTF">2022-09-28T16:50:35Z</dcterms:modified>
</cp:coreProperties>
</file>